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76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027d076-9aa9-46f3-89e8-e5870556f6a4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28563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7886867" y="1235636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8264477" y="1925521"/>
            <a:ext cx="2326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LAŽNE VIJESTI</a:t>
            </a:r>
            <a:endParaRPr sz="2400" dirty="0"/>
          </a:p>
        </p:txBody>
      </p:sp>
      <p:sp>
        <p:nvSpPr>
          <p:cNvPr id="228" name="Google Shape;228;p22"/>
          <p:cNvSpPr/>
          <p:nvPr/>
        </p:nvSpPr>
        <p:spPr>
          <a:xfrm>
            <a:off x="1291060" y="681755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lažnu vijest u udžbeniku i analiziraj ju. Tko je naveden kao izvor vijesti, što nedostaje vijesti?</a:t>
            </a:r>
            <a:endParaRPr sz="2400" dirty="0"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774" y="1972488"/>
            <a:ext cx="5677721" cy="389520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/>
          <p:nvPr/>
        </p:nvSpPr>
        <p:spPr>
          <a:xfrm>
            <a:off x="8205988" y="2421477"/>
            <a:ext cx="26216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Lažne vijesti šire dezinformacije putem društvenih mreža, medija ili novina.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57" y="691119"/>
            <a:ext cx="7695343" cy="491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3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386670" y="1550965"/>
            <a:ext cx="4288868" cy="426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8313184" y="1542189"/>
            <a:ext cx="2670385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8357424" y="2266978"/>
            <a:ext cx="279869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izvješće o kakvom aktualnom događaju i opremi ga. Možeš ga napisati na računalu i označiti dijelove opreme.</a:t>
            </a:r>
            <a:endParaRPr sz="2400" dirty="0"/>
          </a:p>
        </p:txBody>
      </p:sp>
      <p:sp>
        <p:nvSpPr>
          <p:cNvPr id="244" name="Google Shape;244;p23"/>
          <p:cNvSpPr/>
          <p:nvPr/>
        </p:nvSpPr>
        <p:spPr>
          <a:xfrm>
            <a:off x="3144807" y="2159627"/>
            <a:ext cx="321848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oprema teksta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&lt;NN&gt; nadnaslov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&lt;NA&gt; naslov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&lt;PD&gt; podnaslov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&lt;TX&gt; tekst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&lt;AU&gt; autor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&lt;FO&gt; potpis pod sliku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5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4655128" y="512261"/>
            <a:ext cx="261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FOTOVIJEST</a:t>
            </a:r>
            <a:endParaRPr lang="hr-H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743094"/>
            <a:ext cx="7930754" cy="61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 txBox="1"/>
          <p:nvPr/>
        </p:nvSpPr>
        <p:spPr>
          <a:xfrm>
            <a:off x="8093495" y="2065477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6" name="Google Shape;256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2" name="Google Shape;262;p24"/>
          <p:cNvSpPr/>
          <p:nvPr/>
        </p:nvSpPr>
        <p:spPr>
          <a:xfrm>
            <a:off x="1733808" y="1071174"/>
            <a:ext cx="20370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kratku vijest o uvođenju mature na kraju 8. razreda.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1733808" y="2643636"/>
            <a:ext cx="18950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Usmeno oblikuj vijest o nogometnoj utakmici i iznesi je pred razredom.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1773475" y="4064621"/>
            <a:ext cx="15613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 pomoću plakata kako prepoznati lažnu vijest.</a:t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5250016" y="1147784"/>
            <a:ext cx="15047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koliko poznaješ obilježja vijesti.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5258949" y="2603912"/>
            <a:ext cx="13982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890638" y="1471175"/>
            <a:ext cx="37430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Vijest i izvješće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76337" y="1577719"/>
            <a:ext cx="4524348" cy="435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576695" y="1792191"/>
            <a:ext cx="1688073" cy="255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352499" y="1397590"/>
            <a:ext cx="1250524" cy="266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477492" y="1637274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938108" y="2268113"/>
            <a:ext cx="282966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Pratiš li informativni program? Opiši kako se oblikuju vijesti i izvješća koja gledaš na televiziji ili čitaš u novinama. Na koja pitanja odgovara vijest? 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18678" t="15256" r="50096" b="10127"/>
          <a:stretch/>
        </p:blipFill>
        <p:spPr>
          <a:xfrm rot="-156040">
            <a:off x="1146149" y="517848"/>
            <a:ext cx="4206349" cy="565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93724">
            <a:off x="7715262" y="924333"/>
            <a:ext cx="3991801" cy="394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975416" y="1185822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3702940" y="489118"/>
            <a:ext cx="1741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Vijest</a:t>
            </a:r>
            <a:endParaRPr sz="2400" dirty="0"/>
          </a:p>
        </p:txBody>
      </p:sp>
      <p:sp>
        <p:nvSpPr>
          <p:cNvPr id="124" name="Google Shape;124;p16"/>
          <p:cNvSpPr/>
          <p:nvPr/>
        </p:nvSpPr>
        <p:spPr>
          <a:xfrm>
            <a:off x="278515" y="1185822"/>
            <a:ext cx="6375314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Borna S., učenik sedmog razreda dubrovačke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Osnovne škole Marina Držića,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pao 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niza školske stube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jer mu je prijatelj Marko G., zbog zafrkancije,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možda i da mu se osveti, podmetnuo nogu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gurnuo ga.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Dogodilo se to jučer u gužvi tijekom velikog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odmora i žurbi u redu za užinu.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8381287" y="1960232"/>
            <a:ext cx="30476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primjer vijesti. Na koja pitanja odgovara  vijest? Pridruži pitanja podatcima iz vijesti.</a:t>
            </a:r>
            <a:endParaRPr sz="24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6000084" y="1247378"/>
            <a:ext cx="105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TKO?</a:t>
            </a:r>
            <a:endParaRPr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6126085" y="5386252"/>
            <a:ext cx="105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ŠTO?</a:t>
            </a:r>
            <a:endParaRPr dirty="0"/>
          </a:p>
        </p:txBody>
      </p:sp>
      <p:sp>
        <p:nvSpPr>
          <p:cNvPr id="128" name="Google Shape;128;p16"/>
          <p:cNvSpPr txBox="1"/>
          <p:nvPr/>
        </p:nvSpPr>
        <p:spPr>
          <a:xfrm>
            <a:off x="6000084" y="3052974"/>
            <a:ext cx="105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KADA?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037202" y="4451644"/>
            <a:ext cx="105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GDJE?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980166" y="2234325"/>
            <a:ext cx="10554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7" name="Google Shape;137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02554" y="1488386"/>
            <a:ext cx="3992815" cy="39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9202428" y="134842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9219352" y="2072828"/>
            <a:ext cx="13503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VIJEST</a:t>
            </a:r>
            <a:endParaRPr sz="2400" dirty="0"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2934" y="2076908"/>
            <a:ext cx="1795443" cy="385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332914" y="3473056"/>
            <a:ext cx="14119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VIJEST</a:t>
            </a:r>
            <a:endParaRPr sz="2400" dirty="0"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70630" y="2473233"/>
            <a:ext cx="1916551" cy="271116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/>
          <p:nvPr/>
        </p:nvSpPr>
        <p:spPr>
          <a:xfrm>
            <a:off x="4805824" y="3473056"/>
            <a:ext cx="25627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PROŠIRENA VIJEST</a:t>
            </a:r>
            <a:endParaRPr sz="2400" dirty="0"/>
          </a:p>
        </p:txBody>
      </p:sp>
      <p:sp>
        <p:nvSpPr>
          <p:cNvPr id="147" name="Google Shape;147;p17"/>
          <p:cNvSpPr/>
          <p:nvPr/>
        </p:nvSpPr>
        <p:spPr>
          <a:xfrm>
            <a:off x="2666551" y="394436"/>
            <a:ext cx="61236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Nakon čitanja vijesti o Borni i Marku, odgovori što je vijest. Na koja pitanja odgovara vijest? Kad vijest postaje proširena? Koja pitanja čine proširenu vijest?</a:t>
            </a:r>
            <a:endParaRPr sz="2400" dirty="0"/>
          </a:p>
        </p:txBody>
      </p:sp>
      <p:sp>
        <p:nvSpPr>
          <p:cNvPr id="148" name="Google Shape;148;p17"/>
          <p:cNvSpPr/>
          <p:nvPr/>
        </p:nvSpPr>
        <p:spPr>
          <a:xfrm>
            <a:off x="8267167" y="2361909"/>
            <a:ext cx="293478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Vijest je kratka novinarska vrsta koja sadržava istinite, jasne i pravodobne podatke o nekom događaju.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58195" y="1201637"/>
            <a:ext cx="4305095" cy="425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8944323" y="161698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601043" y="2347934"/>
            <a:ext cx="2578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OBILJEŽJA VIJESTI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1476384" y="620426"/>
            <a:ext cx="73337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obilježja vijesti. Svako obilježje vijesti komentiraj na temelju vijesti koju si pročitao/pročitala u rubrici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Pripremi se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91109" y="1877425"/>
            <a:ext cx="717632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jasnoća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čitatelj poruku treba shvatiti brzo i lako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jednostavnost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upotreba razumljivih i poznatih riječi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dobar ritam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izmjenjivanje dugih i kratkih rečenica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jezgrovitost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u malo redaka reći mnogo ili gotovo sve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zanimljivost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Čovjek je ugrizao psa, a ne pas čovjeka!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objektivnost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točno izvijestiti bez zauzimanja „strana”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aktualnost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stara vijest nikog ne zanima</a:t>
            </a:r>
            <a:endParaRPr sz="2400" dirty="0"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893167" y="2648580"/>
            <a:ext cx="1707876" cy="3515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8601043" y="2935514"/>
            <a:ext cx="28211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Vijest je kratka, jasna, zanimljiva, objektivna i aktualna.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1" name="Google Shape;171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750657" y="1653381"/>
            <a:ext cx="3182439" cy="317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15058" y="4250372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73544" y="426752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3909" y="594693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9442984" y="1586969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9235122" y="2531765"/>
            <a:ext cx="22965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POGREŠKE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 PISANJU VIJESTI</a:t>
            </a:r>
            <a:endParaRPr sz="2400" dirty="0"/>
          </a:p>
        </p:txBody>
      </p:sp>
      <p:sp>
        <p:nvSpPr>
          <p:cNvPr id="177" name="Google Shape;177;p19"/>
          <p:cNvSpPr/>
          <p:nvPr/>
        </p:nvSpPr>
        <p:spPr>
          <a:xfrm>
            <a:off x="3144808" y="210728"/>
            <a:ext cx="77129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najčešćih pogrešaka pri pisanju vijesti pa ih komentiraj.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168679" y="1053030"/>
            <a:ext cx="591702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Svaki se dan u svijetu i u školama zbivaju različite nezgode.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11. 2020. godine dogodila se nezgoda u školi.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Dragi čitatelji, pročitajte našu najnoviju vijest!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Moja malenkost upoznat će vas s jučerašnjim događajem.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 je tmuran, neveseo dan koji je slutio na zlo…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5856440" y="1133803"/>
            <a:ext cx="19053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općenit uvod</a:t>
            </a:r>
            <a:endParaRPr sz="2400" dirty="0"/>
          </a:p>
        </p:txBody>
      </p:sp>
      <p:sp>
        <p:nvSpPr>
          <p:cNvPr id="180" name="Google Shape;180;p19"/>
          <p:cNvSpPr/>
          <p:nvPr/>
        </p:nvSpPr>
        <p:spPr>
          <a:xfrm>
            <a:off x="5801838" y="2126610"/>
            <a:ext cx="23989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počinjanje vijesti datumom</a:t>
            </a:r>
            <a:endParaRPr sz="2400" dirty="0"/>
          </a:p>
        </p:txBody>
      </p:sp>
      <p:sp>
        <p:nvSpPr>
          <p:cNvPr id="181" name="Google Shape;181;p19"/>
          <p:cNvSpPr/>
          <p:nvPr/>
        </p:nvSpPr>
        <p:spPr>
          <a:xfrm>
            <a:off x="5955406" y="3213814"/>
            <a:ext cx="28284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obraćanje i pozivanje na čitanje</a:t>
            </a:r>
            <a:endParaRPr sz="2400" dirty="0"/>
          </a:p>
        </p:txBody>
      </p:sp>
      <p:sp>
        <p:nvSpPr>
          <p:cNvPr id="182" name="Google Shape;182;p19"/>
          <p:cNvSpPr/>
          <p:nvPr/>
        </p:nvSpPr>
        <p:spPr>
          <a:xfrm>
            <a:off x="6154940" y="4079577"/>
            <a:ext cx="24294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izvjestitelj u prvome planu</a:t>
            </a:r>
            <a:endParaRPr sz="2400" dirty="0"/>
          </a:p>
        </p:txBody>
      </p:sp>
      <p:sp>
        <p:nvSpPr>
          <p:cNvPr id="183" name="Google Shape;183;p19"/>
          <p:cNvSpPr/>
          <p:nvPr/>
        </p:nvSpPr>
        <p:spPr>
          <a:xfrm>
            <a:off x="5829373" y="5100292"/>
            <a:ext cx="2125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nepotrebna subjektivnost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88488" y="1376317"/>
            <a:ext cx="4469264" cy="44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41493" y="4245942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574767" y="466617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85881" y="5948963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8720191" y="145509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8843169" y="2250531"/>
            <a:ext cx="14761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IZVJEŠĆE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7663620" y="2576468"/>
            <a:ext cx="316050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zvješće je objektivno i točno pripovijedanje zapažanja o pojavama i promjenama u vremenu i prostoru.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2044312" y="434951"/>
            <a:ext cx="65622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u udžbeniku izvješće o posjetu Ivana Kušana. Koja je struktura izvješća? Što je izvješće? </a:t>
            </a:r>
            <a:endParaRPr sz="2400" dirty="0"/>
          </a:p>
        </p:txBody>
      </p:sp>
      <p:sp>
        <p:nvSpPr>
          <p:cNvPr id="198" name="Google Shape;198;p20"/>
          <p:cNvSpPr/>
          <p:nvPr/>
        </p:nvSpPr>
        <p:spPr>
          <a:xfrm>
            <a:off x="239673" y="3508612"/>
            <a:ext cx="28293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struktura izvješća</a:t>
            </a:r>
            <a:endParaRPr sz="2400" dirty="0"/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99094" y="1437782"/>
            <a:ext cx="2204478" cy="459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80736" y="1827064"/>
            <a:ext cx="3860847" cy="381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52402" y="484422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8711791" y="1630903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9077797" y="2384258"/>
            <a:ext cx="17247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FOTOVIJEST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2140891" y="542693"/>
            <a:ext cx="82958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fotovijest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procijeni prema informacijama koje si doznao/doznala što je važnije u ovoj vijesti: tekst ili fotografija?</a:t>
            </a:r>
            <a:endParaRPr sz="2400" dirty="0"/>
          </a:p>
        </p:txBody>
      </p:sp>
      <p:pic>
        <p:nvPicPr>
          <p:cNvPr id="213" name="Google Shape;213;p2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3517" y="4807527"/>
            <a:ext cx="2526084" cy="1811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4" name="Google Shape;214;p21"/>
          <p:cNvSpPr/>
          <p:nvPr/>
        </p:nvSpPr>
        <p:spPr>
          <a:xfrm>
            <a:off x="202486" y="1361115"/>
            <a:ext cx="585306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Najljepše uređeni balkon i okućnica </a:t>
            </a:r>
            <a:r>
              <a:rPr lang="hr-HR" sz="24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Kravarskog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ovogodišnjem izboru najljepšeg balkona i okućnice u Kravarskom nagradu je odnijela kuća obitelji Kuzmić. Kako smo doznali, najzaslužnija za cvjetnu čaroliju na svom imanju je Nena Kuzmić, koja je uložila puno ljubavi i truda kako bi svoj životni okoliš oplemenila i učinila ga privlačnim. Izbor je organizirala Udruga žena Općine Kravarsko.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Šuvalić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8457117" y="2811613"/>
            <a:ext cx="291915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Kratak tekst popraćen fotografijom koja snažnije od teksta prenosi informacije o kakvom događaju.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627</Words>
  <Application>Microsoft Office PowerPoint</Application>
  <PresentationFormat>Široki zaslon</PresentationFormat>
  <Paragraphs>92</Paragraphs>
  <Slides>13</Slides>
  <Notes>13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Zrinka</dc:creator>
  <cp:lastModifiedBy>Zrinka</cp:lastModifiedBy>
  <cp:revision>4</cp:revision>
  <dcterms:modified xsi:type="dcterms:W3CDTF">2020-09-20T05:47:05Z</dcterms:modified>
</cp:coreProperties>
</file>